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0000000000000000000"/>
      <p:regular r:id="rId10"/>
    </p:embeddedFont>
    <p:embeddedFont>
      <p:font typeface="Open Sans Bold" charset="1" panose="00000000000000000000"/>
      <p:regular r:id="rId11"/>
    </p:embeddedFont>
    <p:embeddedFont>
      <p:font typeface="Open Sans Italics" charset="1" panose="00000000000000000000"/>
      <p:regular r:id="rId12"/>
    </p:embeddedFont>
    <p:embeddedFont>
      <p:font typeface="Open Sans Bold Italics" charset="1" panose="00000000000000000000"/>
      <p:regular r:id="rId13"/>
    </p:embeddedFont>
    <p:embeddedFont>
      <p:font typeface="Open Sans Light" charset="1" panose="00000000000000000000"/>
      <p:regular r:id="rId14"/>
    </p:embeddedFont>
    <p:embeddedFont>
      <p:font typeface="Open Sans Light Italics" charset="1" panose="00000000000000000000"/>
      <p:regular r:id="rId15"/>
    </p:embeddedFont>
    <p:embeddedFont>
      <p:font typeface="Open Sans Medium" charset="1" panose="00000000000000000000"/>
      <p:regular r:id="rId16"/>
    </p:embeddedFont>
    <p:embeddedFont>
      <p:font typeface="Open Sans Medium Italics" charset="1" panose="00000000000000000000"/>
      <p:regular r:id="rId17"/>
    </p:embeddedFont>
    <p:embeddedFont>
      <p:font typeface="Open Sans Semi-Bold" charset="1" panose="00000000000000000000"/>
      <p:regular r:id="rId18"/>
    </p:embeddedFont>
    <p:embeddedFont>
      <p:font typeface="Open Sans Semi-Bold Italics" charset="1" panose="00000000000000000000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71850"/>
            <a:ext cx="9499918" cy="35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60"/>
              </a:lnSpc>
            </a:pPr>
            <a:r>
              <a:rPr lang="en-US" sz="7800">
                <a:solidFill>
                  <a:srgbClr val="1C402E"/>
                </a:solidFill>
                <a:latin typeface="Montserrat"/>
              </a:rPr>
              <a:t>PhD-Research Knowledge Collaboration Tool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765164"/>
            <a:ext cx="5831650" cy="221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0"/>
              </a:lnSpc>
            </a:pPr>
            <a:r>
              <a:rPr lang="en-US" sz="2600" spc="88">
                <a:solidFill>
                  <a:srgbClr val="1C402E"/>
                </a:solidFill>
                <a:latin typeface="Montserrat Bold"/>
              </a:rPr>
              <a:t>PRESENTED BY: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997716"/>
            <a:ext cx="3108115" cy="1260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89"/>
              </a:lnSpc>
            </a:pPr>
            <a:r>
              <a:rPr lang="en-US" sz="3635">
                <a:solidFill>
                  <a:srgbClr val="1C402E"/>
                </a:solidFill>
                <a:latin typeface="Open Sans"/>
              </a:rPr>
              <a:t>TEAM - 32</a:t>
            </a:r>
          </a:p>
          <a:p>
            <a:pPr>
              <a:lnSpc>
                <a:spcPts val="508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0317391" y="2651937"/>
            <a:ext cx="7970609" cy="4941778"/>
          </a:xfrm>
          <a:custGeom>
            <a:avLst/>
            <a:gdLst/>
            <a:ahLst/>
            <a:cxnLst/>
            <a:rect r="r" b="b" t="t" l="l"/>
            <a:pathLst>
              <a:path h="4941778" w="7970609">
                <a:moveTo>
                  <a:pt x="7970609" y="0"/>
                </a:moveTo>
                <a:lnTo>
                  <a:pt x="0" y="0"/>
                </a:lnTo>
                <a:lnTo>
                  <a:pt x="0" y="4941777"/>
                </a:lnTo>
                <a:lnTo>
                  <a:pt x="7970609" y="4941777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4006" y="1800862"/>
            <a:ext cx="11579988" cy="8154725"/>
          </a:xfrm>
          <a:custGeom>
            <a:avLst/>
            <a:gdLst/>
            <a:ahLst/>
            <a:cxnLst/>
            <a:rect r="r" b="b" t="t" l="l"/>
            <a:pathLst>
              <a:path h="8154725" w="11579988">
                <a:moveTo>
                  <a:pt x="0" y="0"/>
                </a:moveTo>
                <a:lnTo>
                  <a:pt x="11579988" y="0"/>
                </a:lnTo>
                <a:lnTo>
                  <a:pt x="11579988" y="8154725"/>
                </a:lnTo>
                <a:lnTo>
                  <a:pt x="0" y="815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06" r="-243" b="-130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725930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Graphical Visualization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1381" y="969645"/>
            <a:ext cx="11203370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40"/>
              </a:lnSpc>
            </a:pPr>
            <a:r>
              <a:rPr lang="en-US" sz="8700">
                <a:solidFill>
                  <a:srgbClr val="1C402E"/>
                </a:solidFill>
                <a:latin typeface="Montserrat"/>
              </a:rPr>
              <a:t>Scope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14691" y="3405188"/>
            <a:ext cx="2102103" cy="1819275"/>
          </a:xfrm>
          <a:custGeom>
            <a:avLst/>
            <a:gdLst/>
            <a:ahLst/>
            <a:cxnLst/>
            <a:rect r="r" b="b" t="t" l="l"/>
            <a:pathLst>
              <a:path h="1819275" w="2102103">
                <a:moveTo>
                  <a:pt x="0" y="0"/>
                </a:moveTo>
                <a:lnTo>
                  <a:pt x="2102103" y="0"/>
                </a:lnTo>
                <a:lnTo>
                  <a:pt x="2102103" y="1819274"/>
                </a:lnTo>
                <a:lnTo>
                  <a:pt x="0" y="181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84519" y="3791744"/>
            <a:ext cx="3840430" cy="75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09"/>
              </a:lnSpc>
            </a:pPr>
            <a:r>
              <a:rPr lang="en-US" sz="4699">
                <a:solidFill>
                  <a:srgbClr val="1C402E"/>
                </a:solidFill>
                <a:latin typeface="Open Sans"/>
              </a:rPr>
              <a:t>PhD Students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814691" y="5953125"/>
            <a:ext cx="2102103" cy="1819275"/>
          </a:xfrm>
          <a:custGeom>
            <a:avLst/>
            <a:gdLst/>
            <a:ahLst/>
            <a:cxnLst/>
            <a:rect r="r" b="b" t="t" l="l"/>
            <a:pathLst>
              <a:path h="1819275" w="2102103">
                <a:moveTo>
                  <a:pt x="0" y="0"/>
                </a:moveTo>
                <a:lnTo>
                  <a:pt x="2102103" y="0"/>
                </a:lnTo>
                <a:lnTo>
                  <a:pt x="2102103" y="1819275"/>
                </a:lnTo>
                <a:lnTo>
                  <a:pt x="0" y="1819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84519" y="6070282"/>
            <a:ext cx="3840430" cy="1558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4799">
                <a:solidFill>
                  <a:srgbClr val="1C402E"/>
                </a:solidFill>
                <a:latin typeface="Open Sans"/>
              </a:rPr>
              <a:t>Research Scholars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96448" y="2645727"/>
            <a:ext cx="8362852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0"/>
              </a:lnSpc>
            </a:pPr>
            <a:r>
              <a:rPr lang="en-US" sz="4400">
                <a:solidFill>
                  <a:srgbClr val="1C402E"/>
                </a:solidFill>
                <a:latin typeface="Open Sans"/>
              </a:rPr>
              <a:t>The project aims to offer the PhD students a solution to make notes on the papers they read and revisit those ideas later. It has a Recommendation engine built-in for efficient search.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541" y="2565385"/>
            <a:ext cx="3807314" cy="1522926"/>
          </a:xfrm>
          <a:custGeom>
            <a:avLst/>
            <a:gdLst/>
            <a:ahLst/>
            <a:cxnLst/>
            <a:rect r="r" b="b" t="t" l="l"/>
            <a:pathLst>
              <a:path h="1522926" w="3807314">
                <a:moveTo>
                  <a:pt x="0" y="0"/>
                </a:moveTo>
                <a:lnTo>
                  <a:pt x="3807314" y="0"/>
                </a:lnTo>
                <a:lnTo>
                  <a:pt x="3807314" y="1522926"/>
                </a:lnTo>
                <a:lnTo>
                  <a:pt x="0" y="152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3541" y="793735"/>
            <a:ext cx="1029523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TechStack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9982" y="2979186"/>
            <a:ext cx="262840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F4"/>
                </a:solidFill>
                <a:latin typeface="Montserrat"/>
              </a:rPr>
              <a:t>Frontend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28457" y="2979186"/>
            <a:ext cx="939765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1C402E"/>
                </a:solidFill>
                <a:latin typeface="Open Sans"/>
              </a:rPr>
              <a:t>HTML, CSS, JavaScript, ReactJS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3541" y="6308874"/>
            <a:ext cx="3805485" cy="1522194"/>
          </a:xfrm>
          <a:custGeom>
            <a:avLst/>
            <a:gdLst/>
            <a:ahLst/>
            <a:cxnLst/>
            <a:rect r="r" b="b" t="t" l="l"/>
            <a:pathLst>
              <a:path h="1522194" w="3805485">
                <a:moveTo>
                  <a:pt x="0" y="0"/>
                </a:moveTo>
                <a:lnTo>
                  <a:pt x="3805485" y="0"/>
                </a:lnTo>
                <a:lnTo>
                  <a:pt x="3805485" y="1522194"/>
                </a:lnTo>
                <a:lnTo>
                  <a:pt x="0" y="152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19982" y="6722308"/>
            <a:ext cx="286725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F4"/>
                </a:solidFill>
                <a:latin typeface="Montserrat"/>
              </a:rPr>
              <a:t>Database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83541" y="8231118"/>
            <a:ext cx="3805485" cy="1522194"/>
          </a:xfrm>
          <a:custGeom>
            <a:avLst/>
            <a:gdLst/>
            <a:ahLst/>
            <a:cxnLst/>
            <a:rect r="r" b="b" t="t" l="l"/>
            <a:pathLst>
              <a:path h="1522194" w="3805485">
                <a:moveTo>
                  <a:pt x="0" y="0"/>
                </a:moveTo>
                <a:lnTo>
                  <a:pt x="3805485" y="0"/>
                </a:lnTo>
                <a:lnTo>
                  <a:pt x="3805485" y="1522194"/>
                </a:lnTo>
                <a:lnTo>
                  <a:pt x="0" y="1522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64344" y="3162413"/>
            <a:ext cx="2437514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AF4"/>
                </a:solidFill>
                <a:latin typeface="Montserrat"/>
              </a:rPr>
              <a:t>Dataset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3541" y="4395423"/>
            <a:ext cx="3807314" cy="1522926"/>
          </a:xfrm>
          <a:custGeom>
            <a:avLst/>
            <a:gdLst/>
            <a:ahLst/>
            <a:cxnLst/>
            <a:rect r="r" b="b" t="t" l="l"/>
            <a:pathLst>
              <a:path h="1522926" w="3807314">
                <a:moveTo>
                  <a:pt x="0" y="0"/>
                </a:moveTo>
                <a:lnTo>
                  <a:pt x="3807314" y="0"/>
                </a:lnTo>
                <a:lnTo>
                  <a:pt x="3807314" y="1522926"/>
                </a:lnTo>
                <a:lnTo>
                  <a:pt x="0" y="152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19982" y="4795838"/>
            <a:ext cx="262840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F4"/>
                </a:solidFill>
                <a:latin typeface="Montserrat"/>
              </a:rPr>
              <a:t>Backend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19982" y="8673128"/>
            <a:ext cx="243751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AF4"/>
                </a:solidFill>
                <a:latin typeface="Montserrat"/>
              </a:rPr>
              <a:t>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928457" y="4795838"/>
            <a:ext cx="10170004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1C402E"/>
                </a:solidFill>
                <a:latin typeface="Open Sans"/>
              </a:rPr>
              <a:t>NodeJS, ExpressJS, Python, Flask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28457" y="6722308"/>
            <a:ext cx="447588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1C402E"/>
                </a:solidFill>
                <a:latin typeface="Open Sans"/>
              </a:rPr>
              <a:t>MongoDB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928457" y="8602593"/>
            <a:ext cx="9100703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19"/>
              </a:lnSpc>
              <a:spcBef>
                <a:spcPct val="0"/>
              </a:spcBef>
            </a:pPr>
            <a:r>
              <a:rPr lang="en-US" sz="4599">
                <a:solidFill>
                  <a:srgbClr val="1C402E"/>
                </a:solidFill>
                <a:latin typeface="Open Sans"/>
              </a:rPr>
              <a:t>Arxiv.org STEM dataset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5888" y="4188963"/>
            <a:ext cx="742625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1C402E"/>
                </a:solidFill>
                <a:latin typeface="Montserrat"/>
              </a:rPr>
              <a:t>Thank You!!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010793" y="748814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FFFAF4"/>
                </a:solidFill>
                <a:latin typeface="Open Sans"/>
              </a:rPr>
              <a:t>Back to Agenda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76727" y="0"/>
            <a:ext cx="12330492" cy="13297589"/>
          </a:xfrm>
          <a:custGeom>
            <a:avLst/>
            <a:gdLst/>
            <a:ahLst/>
            <a:cxnLst/>
            <a:rect r="r" b="b" t="t" l="l"/>
            <a:pathLst>
              <a:path h="13297589" w="12330492">
                <a:moveTo>
                  <a:pt x="0" y="0"/>
                </a:moveTo>
                <a:lnTo>
                  <a:pt x="12330492" y="0"/>
                </a:lnTo>
                <a:lnTo>
                  <a:pt x="12330492" y="13297589"/>
                </a:lnTo>
                <a:lnTo>
                  <a:pt x="0" y="13297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54618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9150"/>
            <a:ext cx="10295237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Project Details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6913" y="2910444"/>
            <a:ext cx="129522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70753" y="2919969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743160" y="2975794"/>
            <a:ext cx="147910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249726" y="2919969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2676" y="2975794"/>
            <a:ext cx="152728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86350" y="4496025"/>
            <a:ext cx="3734400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Graph Visualization </a:t>
            </a:r>
          </a:p>
          <a:p>
            <a:pPr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based on categories like cs.AI, math.IT, etc.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496025"/>
            <a:ext cx="3597519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60"/>
              </a:lnSpc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Searching the Research Paper based on:</a:t>
            </a:r>
          </a:p>
          <a:p>
            <a:pPr marL="820421" indent="-410210" lvl="1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Title</a:t>
            </a:r>
          </a:p>
          <a:p>
            <a:pPr marL="820421" indent="-410210" lvl="1">
              <a:lnSpc>
                <a:spcPts val="4560"/>
              </a:lnSpc>
              <a:buFont typeface="Arial"/>
              <a:buChar char="•"/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Author</a:t>
            </a:r>
          </a:p>
          <a:p>
            <a:pPr marL="820421" indent="-410210" lvl="1">
              <a:lnSpc>
                <a:spcPts val="456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Topic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0650" y="4496025"/>
            <a:ext cx="3824911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1C402E"/>
                </a:solidFill>
                <a:latin typeface="Open Sans"/>
              </a:rPr>
              <a:t>Capture comments/ideas that can be displayed later when viewing similar papers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855156" y="2919969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2" y="0"/>
                </a:lnTo>
                <a:lnTo>
                  <a:pt x="2803252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92492" y="2975794"/>
            <a:ext cx="1479103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64233" y="4496025"/>
            <a:ext cx="3614723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Bookmark the page and add it to the User library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40408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9888"/>
            <a:ext cx="10601631" cy="273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7"/>
              </a:lnSpc>
            </a:pPr>
            <a:r>
              <a:rPr lang="en-US" sz="8997">
                <a:solidFill>
                  <a:srgbClr val="1C402E"/>
                </a:solidFill>
                <a:latin typeface="Montserrat"/>
              </a:rPr>
              <a:t>Implementation</a:t>
            </a:r>
          </a:p>
          <a:p>
            <a:pPr>
              <a:lnSpc>
                <a:spcPts val="107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999" y="2567671"/>
            <a:ext cx="116548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8"/>
              </a:lnSpc>
              <a:spcBef>
                <a:spcPct val="0"/>
              </a:spcBef>
            </a:pPr>
            <a:r>
              <a:rPr lang="en-US" sz="5749" u="none">
                <a:solidFill>
                  <a:srgbClr val="FFFAF4"/>
                </a:solidFill>
                <a:latin typeface="Montserrat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9411" y="5143500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3999" y="5286561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 u="none">
                <a:solidFill>
                  <a:srgbClr val="FFFAF4"/>
                </a:solidFill>
                <a:latin typeface="Montserrat"/>
              </a:rPr>
              <a:t>03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19411" y="3732497"/>
            <a:ext cx="2812542" cy="1125017"/>
          </a:xfrm>
          <a:custGeom>
            <a:avLst/>
            <a:gdLst/>
            <a:ahLst/>
            <a:cxnLst/>
            <a:rect r="r" b="b" t="t" l="l"/>
            <a:pathLst>
              <a:path h="1125017" w="2812542">
                <a:moveTo>
                  <a:pt x="0" y="0"/>
                </a:moveTo>
                <a:lnTo>
                  <a:pt x="2812542" y="0"/>
                </a:lnTo>
                <a:lnTo>
                  <a:pt x="2812542" y="1125016"/>
                </a:lnTo>
                <a:lnTo>
                  <a:pt x="0" y="112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4394" y="3856855"/>
            <a:ext cx="12952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5812" u="none">
                <a:solidFill>
                  <a:srgbClr val="FFFAF4"/>
                </a:solidFill>
                <a:latin typeface="Montserrat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55022" y="4009255"/>
            <a:ext cx="1293459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Session Management with Routing Restrictions 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55022" y="5418401"/>
            <a:ext cx="1293459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Search Paper based on Title attribute.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155022" y="2715308"/>
            <a:ext cx="916955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Implemented User Signup and Login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9411" y="6550551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4394" y="6693612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 u="none">
                <a:solidFill>
                  <a:srgbClr val="FFFAF4"/>
                </a:solidFill>
                <a:latin typeface="Montserrat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64310" y="6825452"/>
            <a:ext cx="1381614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Displaying Title, Author, DOI, Abstract of the Searched Paper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4056" y="7967127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2" y="0"/>
                </a:lnTo>
                <a:lnTo>
                  <a:pt x="2803252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2577" y="8100477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 u="none">
                <a:solidFill>
                  <a:srgbClr val="FFFAF4"/>
                </a:solidFill>
                <a:latin typeface="Montserrat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55022" y="8242028"/>
            <a:ext cx="1362524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Bookmark to Add and Remove Pages to/from User Library 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40408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89888"/>
            <a:ext cx="10601631" cy="2733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7"/>
              </a:lnSpc>
            </a:pPr>
            <a:r>
              <a:rPr lang="en-US" sz="8997">
                <a:solidFill>
                  <a:srgbClr val="1C402E"/>
                </a:solidFill>
                <a:latin typeface="Montserrat"/>
              </a:rPr>
              <a:t>Implementation</a:t>
            </a:r>
          </a:p>
          <a:p>
            <a:pPr>
              <a:lnSpc>
                <a:spcPts val="1079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173999" y="2567671"/>
            <a:ext cx="1165486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98"/>
              </a:lnSpc>
              <a:spcBef>
                <a:spcPct val="0"/>
              </a:spcBef>
            </a:pPr>
            <a:r>
              <a:rPr lang="en-US" sz="5749" u="none">
                <a:solidFill>
                  <a:srgbClr val="FFFAF4"/>
                </a:solidFill>
                <a:latin typeface="Montserrat"/>
              </a:rPr>
              <a:t>06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9411" y="5143500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3999" y="5286561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 u="none">
                <a:solidFill>
                  <a:srgbClr val="FFFAF4"/>
                </a:solidFill>
                <a:latin typeface="Montserrat"/>
              </a:rPr>
              <a:t>08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19411" y="3732497"/>
            <a:ext cx="2812542" cy="1125017"/>
          </a:xfrm>
          <a:custGeom>
            <a:avLst/>
            <a:gdLst/>
            <a:ahLst/>
            <a:cxnLst/>
            <a:rect r="r" b="b" t="t" l="l"/>
            <a:pathLst>
              <a:path h="1125017" w="2812542">
                <a:moveTo>
                  <a:pt x="0" y="0"/>
                </a:moveTo>
                <a:lnTo>
                  <a:pt x="2812542" y="0"/>
                </a:lnTo>
                <a:lnTo>
                  <a:pt x="2812542" y="1125016"/>
                </a:lnTo>
                <a:lnTo>
                  <a:pt x="0" y="112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44394" y="3856855"/>
            <a:ext cx="1295221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74"/>
              </a:lnSpc>
              <a:spcBef>
                <a:spcPct val="0"/>
              </a:spcBef>
            </a:pPr>
            <a:r>
              <a:rPr lang="en-US" sz="5812" u="none">
                <a:solidFill>
                  <a:srgbClr val="FFFAF4"/>
                </a:solidFill>
                <a:latin typeface="Montserrat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94627" y="3732497"/>
            <a:ext cx="132646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559"/>
              </a:lnSpc>
              <a:spcBef>
                <a:spcPct val="0"/>
              </a:spcBef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Retrieve Comments/Summary of the Papers when searched later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994627" y="5143500"/>
            <a:ext cx="1326467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Feature to Update/Remove the Comments/Summary of a Research Paper.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3994627" y="2713855"/>
            <a:ext cx="132646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Feature to Add Comments/Summary to a Research Paper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19411" y="6550551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44394" y="6693612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 u="none">
                <a:solidFill>
                  <a:srgbClr val="FFFAF4"/>
                </a:solidFill>
                <a:latin typeface="Montserrat"/>
              </a:rPr>
              <a:t>09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94627" y="6550551"/>
            <a:ext cx="13264673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Redirection to Global Library to Download the Research Paper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4056" y="7967127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2" y="0"/>
                </a:lnTo>
                <a:lnTo>
                  <a:pt x="2803252" y="1121301"/>
                </a:lnTo>
                <a:lnTo>
                  <a:pt x="0" y="1121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2577" y="8100477"/>
            <a:ext cx="1247039" cy="835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76"/>
              </a:lnSpc>
              <a:spcBef>
                <a:spcPct val="0"/>
              </a:spcBef>
            </a:pPr>
            <a:r>
              <a:rPr lang="en-US" sz="5480">
                <a:solidFill>
                  <a:srgbClr val="FFFAF4"/>
                </a:solidFill>
                <a:latin typeface="Montserrat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994627" y="8143875"/>
            <a:ext cx="132646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9"/>
              </a:lnSpc>
            </a:pPr>
            <a:r>
              <a:rPr lang="en-US" sz="3799">
                <a:solidFill>
                  <a:srgbClr val="1C402E"/>
                </a:solidFill>
                <a:latin typeface="Open Sans"/>
              </a:rPr>
              <a:t>Graphical Visualization of related Papers </a:t>
            </a:r>
          </a:p>
          <a:p>
            <a:pPr marL="0" indent="0" lvl="0">
              <a:lnSpc>
                <a:spcPts val="45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9002" y="1744460"/>
            <a:ext cx="16049996" cy="8213873"/>
          </a:xfrm>
          <a:custGeom>
            <a:avLst/>
            <a:gdLst/>
            <a:ahLst/>
            <a:cxnLst/>
            <a:rect r="r" b="b" t="t" l="l"/>
            <a:pathLst>
              <a:path h="8213873" w="16049996">
                <a:moveTo>
                  <a:pt x="0" y="0"/>
                </a:moveTo>
                <a:lnTo>
                  <a:pt x="16049996" y="0"/>
                </a:lnTo>
                <a:lnTo>
                  <a:pt x="16049996" y="8213873"/>
                </a:lnTo>
                <a:lnTo>
                  <a:pt x="0" y="8213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57626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Registration Page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312" y="1873806"/>
            <a:ext cx="15823182" cy="8097797"/>
          </a:xfrm>
          <a:custGeom>
            <a:avLst/>
            <a:gdLst/>
            <a:ahLst/>
            <a:cxnLst/>
            <a:rect r="r" b="b" t="t" l="l"/>
            <a:pathLst>
              <a:path h="8097797" w="15823182">
                <a:moveTo>
                  <a:pt x="0" y="0"/>
                </a:moveTo>
                <a:lnTo>
                  <a:pt x="15823182" y="0"/>
                </a:lnTo>
                <a:lnTo>
                  <a:pt x="15823182" y="8097797"/>
                </a:lnTo>
                <a:lnTo>
                  <a:pt x="0" y="80977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57626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Login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57338"/>
            <a:ext cx="16458001" cy="8395652"/>
          </a:xfrm>
          <a:custGeom>
            <a:avLst/>
            <a:gdLst/>
            <a:ahLst/>
            <a:cxnLst/>
            <a:rect r="r" b="b" t="t" l="l"/>
            <a:pathLst>
              <a:path h="8395652" w="16458001">
                <a:moveTo>
                  <a:pt x="0" y="0"/>
                </a:moveTo>
                <a:lnTo>
                  <a:pt x="16458001" y="0"/>
                </a:lnTo>
                <a:lnTo>
                  <a:pt x="16458001" y="8395652"/>
                </a:lnTo>
                <a:lnTo>
                  <a:pt x="0" y="83956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57626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Home Page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57338"/>
            <a:ext cx="16453911" cy="8393566"/>
          </a:xfrm>
          <a:custGeom>
            <a:avLst/>
            <a:gdLst/>
            <a:ahLst/>
            <a:cxnLst/>
            <a:rect r="r" b="b" t="t" l="l"/>
            <a:pathLst>
              <a:path h="8393566" w="16453911">
                <a:moveTo>
                  <a:pt x="0" y="0"/>
                </a:moveTo>
                <a:lnTo>
                  <a:pt x="16453911" y="0"/>
                </a:lnTo>
                <a:lnTo>
                  <a:pt x="16453911" y="8393565"/>
                </a:lnTo>
                <a:lnTo>
                  <a:pt x="0" y="8393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57626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57338"/>
            <a:ext cx="16230600" cy="8279649"/>
          </a:xfrm>
          <a:custGeom>
            <a:avLst/>
            <a:gdLst/>
            <a:ahLst/>
            <a:cxnLst/>
            <a:rect r="r" b="b" t="t" l="l"/>
            <a:pathLst>
              <a:path h="8279649" w="16230600">
                <a:moveTo>
                  <a:pt x="0" y="0"/>
                </a:moveTo>
                <a:lnTo>
                  <a:pt x="16230600" y="0"/>
                </a:lnTo>
                <a:lnTo>
                  <a:pt x="16230600" y="8279649"/>
                </a:lnTo>
                <a:lnTo>
                  <a:pt x="0" y="8279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00062"/>
            <a:ext cx="15762618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1C402E"/>
                </a:solidFill>
                <a:latin typeface="Montserrat"/>
              </a:rPr>
              <a:t>Library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DAFytqqi-So</dc:identifier>
  <dcterms:modified xsi:type="dcterms:W3CDTF">2011-08-01T06:04:30Z</dcterms:modified>
  <cp:revision>1</cp:revision>
  <dc:title>Orange Green Corporate Geometric Business Case Study and Report Business Presentation</dc:title>
</cp:coreProperties>
</file>